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58" r:id="rId19"/>
    <p:sldId id="279" r:id="rId20"/>
    <p:sldId id="283" r:id="rId21"/>
    <p:sldId id="277" r:id="rId22"/>
    <p:sldId id="278" r:id="rId23"/>
    <p:sldId id="280" r:id="rId24"/>
    <p:sldId id="281" r:id="rId25"/>
    <p:sldId id="282" r:id="rId26"/>
    <p:sldId id="259" r:id="rId27"/>
    <p:sldId id="26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</Words>
  <Application>Microsoft Office PowerPoint</Application>
  <PresentationFormat>Widescreen</PresentationFormat>
  <Paragraphs>55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35</cp:revision>
  <dcterms:created xsi:type="dcterms:W3CDTF">2023-12-27T22:51:40Z</dcterms:created>
  <dcterms:modified xsi:type="dcterms:W3CDTF">2023-12-30T13:57:37Z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